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299" r:id="rId5"/>
    <p:sldId id="292" r:id="rId6"/>
    <p:sldId id="301" r:id="rId7"/>
    <p:sldId id="293" r:id="rId8"/>
    <p:sldId id="294" r:id="rId9"/>
    <p:sldId id="295" r:id="rId10"/>
    <p:sldId id="296" r:id="rId11"/>
    <p:sldId id="297" r:id="rId12"/>
    <p:sldId id="298" r:id="rId13"/>
    <p:sldId id="27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48" userDrawn="1">
          <p15:clr>
            <a:srgbClr val="A4A3A4"/>
          </p15:clr>
        </p15:guide>
        <p15:guide id="2" pos="5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86A"/>
    <a:srgbClr val="757679"/>
    <a:srgbClr val="6E6F71"/>
    <a:srgbClr val="494A4C"/>
    <a:srgbClr val="589DD5"/>
    <a:srgbClr val="6B1B20"/>
    <a:srgbClr val="4B657E"/>
    <a:srgbClr val="FBB03B"/>
    <a:srgbClr val="F15A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13DE3F-514C-BDAE-12DD-01D00D99AFCD}" v="370" dt="2022-09-30T15:29:58.718"/>
    <p1510:client id="{5699CE50-DE3D-5BAC-4F27-9BDEF7F7DEF4}" v="158" dt="2022-09-30T15:41:50.463"/>
    <p1510:client id="{8824B423-511B-8F3D-90F8-1974E7B05677}" v="14" dt="2022-09-30T15:46:12.333"/>
    <p1510:client id="{8AEDC23F-F20C-D00C-2C50-78E31057B544}" v="11" dt="2023-06-23T16:30:27.450"/>
    <p1510:client id="{96DEB2EF-74C3-1712-540B-01154F8245FA}" v="2" dt="2022-09-30T15:15:36.300"/>
    <p1510:client id="{FCB07ABA-B31C-4048-9185-651D162646EB}" v="4" dt="2022-09-29T10:22:31.179"/>
    <p1510:client id="{FF2F9C06-A536-5757-E699-FBC096B9A500}" v="137" dt="2022-09-30T15:25:55.5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148"/>
        <p:guide pos="592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4774-222A-774E-8025-791E37B89766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1D5235-D96C-B140-B482-2DD59A17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80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emf"/><Relationship Id="rId4" Type="http://schemas.openxmlformats.org/officeDocument/2006/relationships/image" Target="../media/image8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8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ABD7874-E91B-5946-AEE1-58351709B2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2089" r="263" b="152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5A8DD1-2662-C54C-A8A2-0C1F00DEB6A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36778" y="2402624"/>
            <a:ext cx="5587251" cy="1837426"/>
          </a:xfrm>
        </p:spPr>
        <p:txBody>
          <a:bodyPr wrap="square" anchor="b">
            <a:spAutoFit/>
          </a:bodyPr>
          <a:lstStyle>
            <a:lvl1pPr algn="l">
              <a:defRPr sz="4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0FE350-0A80-F24D-B7F1-300D94131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0225" y="4445402"/>
            <a:ext cx="5573804" cy="341632"/>
          </a:xfrm>
        </p:spPr>
        <p:txBody>
          <a:bodyPr wrap="square">
            <a:spAutoFit/>
          </a:bodyPr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547B36B-63FB-8E4F-882E-FBDE7B3DA3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879" t="25196" r="11265" b="24059"/>
          <a:stretch/>
        </p:blipFill>
        <p:spPr>
          <a:xfrm>
            <a:off x="9463177" y="342312"/>
            <a:ext cx="2268486" cy="56088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F321D18-28DB-484A-BBE5-027AE210E448}"/>
              </a:ext>
            </a:extLst>
          </p:cNvPr>
          <p:cNvSpPr/>
          <p:nvPr userDrawn="1"/>
        </p:nvSpPr>
        <p:spPr>
          <a:xfrm>
            <a:off x="0" y="6788150"/>
            <a:ext cx="12192000" cy="698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419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Quote_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E54C-7379-FD4C-AFBB-86D335617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3772" y="2081456"/>
            <a:ext cx="8906005" cy="2852737"/>
          </a:xfrm>
        </p:spPr>
        <p:txBody>
          <a:bodyPr anchor="t">
            <a:normAutofit/>
          </a:bodyPr>
          <a:lstStyle>
            <a:lvl1pPr>
              <a:lnSpc>
                <a:spcPts val="4140"/>
              </a:lnSpc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E1D951-1CFA-094E-BB4B-0E7503338D9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24473" y="1592081"/>
            <a:ext cx="681318" cy="1996750"/>
          </a:xfrm>
        </p:spPr>
        <p:txBody>
          <a:bodyPr>
            <a:noAutofit/>
          </a:bodyPr>
          <a:lstStyle>
            <a:lvl1pPr marL="0" indent="0">
              <a:buNone/>
              <a:defRPr sz="15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“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7DED63EF-8ED5-C34A-B18C-5655A97FD3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l="-22483" t="-1615" r="34613" b="50000"/>
          <a:stretch/>
        </p:blipFill>
        <p:spPr>
          <a:xfrm>
            <a:off x="7652085" y="4191290"/>
            <a:ext cx="4539916" cy="26667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4BA27E-1F2D-6346-A66C-3E04EF366786}"/>
              </a:ext>
            </a:extLst>
          </p:cNvPr>
          <p:cNvSpPr txBox="1"/>
          <p:nvPr userDrawn="1"/>
        </p:nvSpPr>
        <p:spPr>
          <a:xfrm>
            <a:off x="10569388" y="6311900"/>
            <a:ext cx="78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2212BE-495F-C441-AB7F-8AB2C39453E9}" type="slidenum">
              <a:rPr lang="en-US" sz="900" smtClean="0"/>
              <a:pPr algn="r"/>
              <a:t>‹#›</a:t>
            </a:fld>
            <a:endParaRPr lang="en-US" sz="9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376B4E-9E85-FD4A-B79C-5817D7D598FD}"/>
              </a:ext>
            </a:extLst>
          </p:cNvPr>
          <p:cNvSpPr/>
          <p:nvPr userDrawn="1"/>
        </p:nvSpPr>
        <p:spPr>
          <a:xfrm>
            <a:off x="0" y="6788150"/>
            <a:ext cx="12192000" cy="69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BD8DDAA1-543A-E046-B203-7758C746CE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879" t="25196" r="11265" b="24059"/>
          <a:stretch/>
        </p:blipFill>
        <p:spPr>
          <a:xfrm>
            <a:off x="898525" y="6239186"/>
            <a:ext cx="1517904" cy="37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3347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3957" userDrawn="1">
          <p15:clr>
            <a:srgbClr val="FBAE40"/>
          </p15:clr>
        </p15:guide>
        <p15:guide id="2" pos="591" userDrawn="1">
          <p15:clr>
            <a:srgbClr val="FBAE40"/>
          </p15:clr>
        </p15:guide>
        <p15:guide id="3" pos="1514" userDrawn="1">
          <p15:clr>
            <a:srgbClr val="FBAE40"/>
          </p15:clr>
        </p15:guide>
        <p15:guide id="4" orient="horz" pos="413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_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622DBD1-5BB2-995F-D249-CB7EE2B80A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0158A729-3B3F-6841-81B0-FCD4954138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0000"/>
          </a:blip>
          <a:srcRect l="-22483" t="-1615" r="34613" b="50000"/>
          <a:stretch/>
        </p:blipFill>
        <p:spPr>
          <a:xfrm>
            <a:off x="7652085" y="4191290"/>
            <a:ext cx="4539916" cy="266670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196464A-8E75-8D46-A137-126C84D527E6}"/>
              </a:ext>
            </a:extLst>
          </p:cNvPr>
          <p:cNvSpPr txBox="1"/>
          <p:nvPr userDrawn="1"/>
        </p:nvSpPr>
        <p:spPr>
          <a:xfrm>
            <a:off x="10569388" y="6311900"/>
            <a:ext cx="78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2212BE-495F-C441-AB7F-8AB2C39453E9}" type="slidenum">
              <a:rPr lang="en-US" sz="900" smtClean="0"/>
              <a:pPr algn="r"/>
              <a:t>‹#›</a:t>
            </a:fld>
            <a:endParaRPr lang="en-US" sz="9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7A9587-8C3B-FA4F-A10D-CC80BCDE1117}"/>
              </a:ext>
            </a:extLst>
          </p:cNvPr>
          <p:cNvSpPr/>
          <p:nvPr userDrawn="1"/>
        </p:nvSpPr>
        <p:spPr>
          <a:xfrm>
            <a:off x="0" y="6788150"/>
            <a:ext cx="12192000" cy="69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064E161-3911-DC4B-B0C8-5D82C8DAF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3772" y="2081456"/>
            <a:ext cx="8906005" cy="2852737"/>
          </a:xfrm>
        </p:spPr>
        <p:txBody>
          <a:bodyPr anchor="t">
            <a:normAutofit/>
          </a:bodyPr>
          <a:lstStyle>
            <a:lvl1pPr>
              <a:lnSpc>
                <a:spcPts val="4140"/>
              </a:lnSpc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5201D8F0-D80B-6B44-88CA-12C69F7D78C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24473" y="1592081"/>
            <a:ext cx="681318" cy="1996750"/>
          </a:xfrm>
        </p:spPr>
        <p:txBody>
          <a:bodyPr>
            <a:noAutofit/>
          </a:bodyPr>
          <a:lstStyle>
            <a:lvl1pPr marL="0" indent="0">
              <a:buNone/>
              <a:defRPr sz="150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“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0B3CB1CA-91E9-4C4E-AD81-4C141FBDE52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7824" b="17824"/>
          <a:stretch/>
        </p:blipFill>
        <p:spPr>
          <a:xfrm>
            <a:off x="712341" y="6183886"/>
            <a:ext cx="1917700" cy="47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063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86" userDrawn="1">
          <p15:clr>
            <a:srgbClr val="FBAE40"/>
          </p15:clr>
        </p15:guide>
        <p15:guide id="3" orient="horz" pos="3926" userDrawn="1">
          <p15:clr>
            <a:srgbClr val="FBAE40"/>
          </p15:clr>
        </p15:guide>
        <p15:guide id="4" pos="1524" userDrawn="1">
          <p15:clr>
            <a:srgbClr val="FBAE40"/>
          </p15:clr>
        </p15:guide>
        <p15:guide id="5" orient="horz" pos="4168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reaker_Dar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5F8664-9E28-A9C6-CD1C-BA34844043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AEE54C-7379-FD4C-AFBB-86D3356178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742071"/>
            <a:ext cx="6902736" cy="1311128"/>
          </a:xfrm>
        </p:spPr>
        <p:txBody>
          <a:bodyPr wrap="square" anchor="b">
            <a:spAutoFit/>
          </a:bodyPr>
          <a:lstStyle>
            <a:lvl1pPr>
              <a:defRPr sz="4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E1D951-1CFA-094E-BB4B-0E7503338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57738"/>
            <a:ext cx="6902736" cy="369332"/>
          </a:xfrm>
        </p:spPr>
        <p:txBody>
          <a:bodyPr wrap="square">
            <a:spAutoFit/>
          </a:bodyPr>
          <a:lstStyle>
            <a:lvl1pPr marL="0" indent="0">
              <a:buNone/>
              <a:defRPr sz="2000" b="0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C7BF8F2C-A4DA-954F-9B53-8754F9E8B93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7824" b="17824"/>
          <a:stretch/>
        </p:blipFill>
        <p:spPr>
          <a:xfrm>
            <a:off x="712341" y="6183886"/>
            <a:ext cx="1917700" cy="474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BFABBA-46AC-784D-8A01-771966180B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/>
          </a:blip>
          <a:srcRect t="73854" r="70479" b="1020"/>
          <a:stretch/>
        </p:blipFill>
        <p:spPr>
          <a:xfrm>
            <a:off x="4134177" y="-3"/>
            <a:ext cx="8057823" cy="6858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9556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&amp; Contact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 object, web, night sky&#10;&#10;Description automatically generated">
            <a:extLst>
              <a:ext uri="{FF2B5EF4-FFF2-40B4-BE49-F238E27FC236}">
                <a16:creationId xmlns:a16="http://schemas.microsoft.com/office/drawing/2014/main" id="{7A5D1EAD-A57A-1AB7-D60B-E48B5D067C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BCA4F7-DD13-1847-B2B9-77D60CADB0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439948"/>
            <a:ext cx="9286702" cy="2086725"/>
          </a:xfrm>
        </p:spPr>
        <p:txBody>
          <a:bodyPr wrap="square">
            <a:spAutoFit/>
          </a:bodyPr>
          <a:lstStyle>
            <a:lvl1pPr algn="l">
              <a:defRPr sz="72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34DCCBA-CC32-6847-B782-DB3DB214F545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838200" y="3543299"/>
            <a:ext cx="9286702" cy="369332"/>
          </a:xfrm>
        </p:spPr>
        <p:txBody>
          <a:bodyPr wrap="square">
            <a:spAutoFit/>
          </a:bodyPr>
          <a:lstStyle>
            <a:lvl1pPr marL="0" indent="0" algn="l">
              <a:buNone/>
              <a:defRPr sz="2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3BEF9EF-7374-AB49-927C-A96AB0C1D7A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7824" b="17824"/>
          <a:stretch/>
        </p:blipFill>
        <p:spPr>
          <a:xfrm>
            <a:off x="712341" y="6183886"/>
            <a:ext cx="1917700" cy="474157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A1CCF6F1-1D4E-4147-B3E4-0EA56ED52A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/>
          </a:blip>
          <a:srcRect l="-7258" t="-3406" r="34613" b="51791"/>
          <a:stretch/>
        </p:blipFill>
        <p:spPr>
          <a:xfrm>
            <a:off x="6941127" y="3127241"/>
            <a:ext cx="5250874" cy="373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9961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BE21349C-C611-A94A-9CE5-CD85DBF2EB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l="-22483" t="-1615" r="34613" b="50000"/>
          <a:stretch/>
        </p:blipFill>
        <p:spPr>
          <a:xfrm>
            <a:off x="7652085" y="4191290"/>
            <a:ext cx="4539916" cy="26667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4C7194-3D65-114A-A771-F82D677B27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32441"/>
            <a:ext cx="10515600" cy="590931"/>
          </a:xfrm>
        </p:spPr>
        <p:txBody>
          <a:bodyPr>
            <a:spAutoFit/>
          </a:bodyPr>
          <a:lstStyle>
            <a:lvl1pPr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A31B0-28F2-644B-B60F-5B107AE56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93835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144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1430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CD11CD5-8A50-DE45-942D-56FF4383B6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879" t="25196" r="11265" b="24059"/>
          <a:stretch/>
        </p:blipFill>
        <p:spPr>
          <a:xfrm>
            <a:off x="898525" y="6239186"/>
            <a:ext cx="1521759" cy="3762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1ADAB2-0BD5-384E-B881-BE35933D05C7}"/>
              </a:ext>
            </a:extLst>
          </p:cNvPr>
          <p:cNvSpPr txBox="1"/>
          <p:nvPr userDrawn="1"/>
        </p:nvSpPr>
        <p:spPr>
          <a:xfrm>
            <a:off x="10569388" y="6311900"/>
            <a:ext cx="78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2212BE-495F-C441-AB7F-8AB2C39453E9}" type="slidenum">
              <a:rPr lang="en-US" sz="900" smtClean="0"/>
              <a:pPr algn="r"/>
              <a:t>‹#›</a:t>
            </a:fld>
            <a:endParaRPr lang="en-US" sz="9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85BC25-7145-5E4E-AE36-C649580CAC21}"/>
              </a:ext>
            </a:extLst>
          </p:cNvPr>
          <p:cNvSpPr/>
          <p:nvPr userDrawn="1"/>
        </p:nvSpPr>
        <p:spPr>
          <a:xfrm>
            <a:off x="0" y="6788150"/>
            <a:ext cx="12192000" cy="69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9821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BE21349C-C611-A94A-9CE5-CD85DBF2EB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l="-22483" t="-1615" r="34613" b="50000"/>
          <a:stretch/>
        </p:blipFill>
        <p:spPr>
          <a:xfrm>
            <a:off x="7652085" y="4191290"/>
            <a:ext cx="4539916" cy="26667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4C7194-3D65-114A-A771-F82D677B27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32441"/>
            <a:ext cx="10515600" cy="590931"/>
          </a:xfrm>
        </p:spPr>
        <p:txBody>
          <a:bodyPr>
            <a:spAutoFit/>
          </a:bodyPr>
          <a:lstStyle>
            <a:lvl1pPr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A31B0-28F2-644B-B60F-5B107AE56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95363"/>
            <a:ext cx="10515600" cy="3411985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144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1430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1ADAB2-0BD5-384E-B881-BE35933D05C7}"/>
              </a:ext>
            </a:extLst>
          </p:cNvPr>
          <p:cNvSpPr txBox="1"/>
          <p:nvPr userDrawn="1"/>
        </p:nvSpPr>
        <p:spPr>
          <a:xfrm>
            <a:off x="10569388" y="6311900"/>
            <a:ext cx="78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2212BE-495F-C441-AB7F-8AB2C39453E9}" type="slidenum">
              <a:rPr lang="en-US" sz="900" smtClean="0"/>
              <a:pPr algn="r"/>
              <a:t>‹#›</a:t>
            </a:fld>
            <a:endParaRPr lang="en-US" sz="9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85BC25-7145-5E4E-AE36-C649580CAC21}"/>
              </a:ext>
            </a:extLst>
          </p:cNvPr>
          <p:cNvSpPr/>
          <p:nvPr userDrawn="1"/>
        </p:nvSpPr>
        <p:spPr>
          <a:xfrm>
            <a:off x="0" y="6788150"/>
            <a:ext cx="12192000" cy="69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DF45BB22-F783-B141-BA67-D7C306E9F6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496077"/>
            <a:ext cx="10515600" cy="397032"/>
          </a:xfrm>
        </p:spPr>
        <p:txBody>
          <a:bodyPr>
            <a:sp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755259CD-ACFB-0B4A-8E44-ED7F3F9A70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879" t="25196" r="11265" b="24059"/>
          <a:stretch/>
        </p:blipFill>
        <p:spPr>
          <a:xfrm>
            <a:off x="898525" y="6239186"/>
            <a:ext cx="1521759" cy="37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4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BE21349C-C611-A94A-9CE5-CD85DBF2EB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l="-22483" t="-1615" r="34613" b="50000"/>
          <a:stretch/>
        </p:blipFill>
        <p:spPr>
          <a:xfrm>
            <a:off x="7652085" y="4191290"/>
            <a:ext cx="4539916" cy="26667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4C7194-3D65-114A-A771-F82D677B27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32441"/>
            <a:ext cx="10515600" cy="590931"/>
          </a:xfrm>
        </p:spPr>
        <p:txBody>
          <a:bodyPr>
            <a:spAutoFit/>
          </a:bodyPr>
          <a:lstStyle>
            <a:lvl1pPr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A31B0-28F2-644B-B60F-5B107AE56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011455" cy="4117975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144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1430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1ADAB2-0BD5-384E-B881-BE35933D05C7}"/>
              </a:ext>
            </a:extLst>
          </p:cNvPr>
          <p:cNvSpPr txBox="1"/>
          <p:nvPr userDrawn="1"/>
        </p:nvSpPr>
        <p:spPr>
          <a:xfrm>
            <a:off x="10569388" y="6311900"/>
            <a:ext cx="78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2212BE-495F-C441-AB7F-8AB2C39453E9}" type="slidenum">
              <a:rPr lang="en-US" sz="900" smtClean="0"/>
              <a:pPr algn="r"/>
              <a:t>‹#›</a:t>
            </a:fld>
            <a:endParaRPr lang="en-US" sz="9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85BC25-7145-5E4E-AE36-C649580CAC21}"/>
              </a:ext>
            </a:extLst>
          </p:cNvPr>
          <p:cNvSpPr/>
          <p:nvPr userDrawn="1"/>
        </p:nvSpPr>
        <p:spPr>
          <a:xfrm>
            <a:off x="0" y="6788150"/>
            <a:ext cx="12192000" cy="69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5CCF98B-756C-6C44-A86C-37727E61DB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342345" y="1825625"/>
            <a:ext cx="5011455" cy="4117975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144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1430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95BD25E-B622-1645-AEA9-31ABB04F5A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879" t="25196" r="11265" b="24059"/>
          <a:stretch/>
        </p:blipFill>
        <p:spPr>
          <a:xfrm>
            <a:off x="898525" y="6239186"/>
            <a:ext cx="1521759" cy="37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87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and 2-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BE21349C-C611-A94A-9CE5-CD85DBF2EB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l="-22483" t="-1615" r="34613" b="50000"/>
          <a:stretch/>
        </p:blipFill>
        <p:spPr>
          <a:xfrm>
            <a:off x="7652085" y="4191290"/>
            <a:ext cx="4539916" cy="26667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4C7194-3D65-114A-A771-F82D677B27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32441"/>
            <a:ext cx="10515600" cy="590931"/>
          </a:xfrm>
        </p:spPr>
        <p:txBody>
          <a:bodyPr>
            <a:spAutoFit/>
          </a:bodyPr>
          <a:lstStyle>
            <a:lvl1pPr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A31B0-28F2-644B-B60F-5B107AE56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565532"/>
            <a:ext cx="5011455" cy="3305683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144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1430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1ADAB2-0BD5-384E-B881-BE35933D05C7}"/>
              </a:ext>
            </a:extLst>
          </p:cNvPr>
          <p:cNvSpPr txBox="1"/>
          <p:nvPr userDrawn="1"/>
        </p:nvSpPr>
        <p:spPr>
          <a:xfrm>
            <a:off x="10569388" y="6311900"/>
            <a:ext cx="78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2212BE-495F-C441-AB7F-8AB2C39453E9}" type="slidenum">
              <a:rPr lang="en-US" sz="900" smtClean="0"/>
              <a:pPr algn="r"/>
              <a:t>‹#›</a:t>
            </a:fld>
            <a:endParaRPr lang="en-US" sz="9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85BC25-7145-5E4E-AE36-C649580CAC21}"/>
              </a:ext>
            </a:extLst>
          </p:cNvPr>
          <p:cNvSpPr/>
          <p:nvPr userDrawn="1"/>
        </p:nvSpPr>
        <p:spPr>
          <a:xfrm>
            <a:off x="0" y="6788150"/>
            <a:ext cx="12192000" cy="69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5CCF98B-756C-6C44-A86C-37727E61DB9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342345" y="2565532"/>
            <a:ext cx="5011455" cy="3305683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144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1430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CD8CE27-549D-0740-9897-DBF6E7F907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2002296"/>
            <a:ext cx="5011454" cy="397032"/>
          </a:xfrm>
        </p:spPr>
        <p:txBody>
          <a:bodyPr wrap="square">
            <a:sp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SUBTITLE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B7D578AA-0928-B749-9FF1-68D1AEC6CB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42346" y="2002296"/>
            <a:ext cx="5011454" cy="397032"/>
          </a:xfrm>
        </p:spPr>
        <p:txBody>
          <a:bodyPr wrap="square">
            <a:sp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SUBTITLE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57BBC07E-1C6C-C244-9656-ED878A8383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879" t="25196" r="11265" b="24059"/>
          <a:stretch/>
        </p:blipFill>
        <p:spPr>
          <a:xfrm>
            <a:off x="898525" y="6239186"/>
            <a:ext cx="1521759" cy="37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606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42AFFB4-EAE1-3949-AA1E-C937363FEDC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934198" y="0"/>
            <a:ext cx="5257802" cy="6788149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144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1430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endParaRPr lang="en-US"/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BE21349C-C611-A94A-9CE5-CD85DBF2EB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l="-22483" t="-1615" r="34613" b="50000"/>
          <a:stretch/>
        </p:blipFill>
        <p:spPr>
          <a:xfrm>
            <a:off x="7652085" y="4191290"/>
            <a:ext cx="4539916" cy="26667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4C7194-3D65-114A-A771-F82D677B27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83142"/>
            <a:ext cx="5257800" cy="1089529"/>
          </a:xfrm>
        </p:spPr>
        <p:txBody>
          <a:bodyPr wrap="square">
            <a:spAutoFit/>
          </a:bodyPr>
          <a:lstStyle>
            <a:lvl1pPr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1ADAB2-0BD5-384E-B881-BE35933D05C7}"/>
              </a:ext>
            </a:extLst>
          </p:cNvPr>
          <p:cNvSpPr txBox="1"/>
          <p:nvPr userDrawn="1"/>
        </p:nvSpPr>
        <p:spPr>
          <a:xfrm>
            <a:off x="10569388" y="6311900"/>
            <a:ext cx="78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2212BE-495F-C441-AB7F-8AB2C39453E9}" type="slidenum">
              <a:rPr lang="en-US" sz="900" smtClean="0"/>
              <a:pPr algn="r"/>
              <a:t>‹#›</a:t>
            </a:fld>
            <a:endParaRPr lang="en-US" sz="90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3F8CDB9-D399-9F43-83BD-DBF9ED74A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91638"/>
            <a:ext cx="5257801" cy="3951962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144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1430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85BC25-7145-5E4E-AE36-C649580CAC21}"/>
              </a:ext>
            </a:extLst>
          </p:cNvPr>
          <p:cNvSpPr/>
          <p:nvPr userDrawn="1"/>
        </p:nvSpPr>
        <p:spPr>
          <a:xfrm>
            <a:off x="0" y="6788150"/>
            <a:ext cx="12192000" cy="69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765484C9-8050-8F43-AC29-B9B33AB90C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879" t="25196" r="11265" b="24059"/>
          <a:stretch/>
        </p:blipFill>
        <p:spPr>
          <a:xfrm>
            <a:off x="898525" y="6239186"/>
            <a:ext cx="1521759" cy="37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338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Icon&#10;&#10;Description automatically generated">
            <a:extLst>
              <a:ext uri="{FF2B5EF4-FFF2-40B4-BE49-F238E27FC236}">
                <a16:creationId xmlns:a16="http://schemas.microsoft.com/office/drawing/2014/main" id="{F106D744-2D20-4447-9643-7A34621DD5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0000"/>
          </a:blip>
          <a:srcRect l="-22483" t="-1615" r="34613" b="50000"/>
          <a:stretch/>
        </p:blipFill>
        <p:spPr>
          <a:xfrm>
            <a:off x="7652085" y="4191290"/>
            <a:ext cx="4539916" cy="2666709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5DF65-F8DB-344F-9CC9-53E3AF14373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50428" y="1750211"/>
            <a:ext cx="3681412" cy="396240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D8BD6-B475-3443-A817-6C0369776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50428" y="2187091"/>
            <a:ext cx="3681412" cy="72488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2A88361-0D65-6145-BF84-68EAA12B572A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839788" y="1750211"/>
            <a:ext cx="1121092" cy="116176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AADEF549-8EEE-9649-A750-30A5A0F6068D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2150428" y="3111651"/>
            <a:ext cx="3681412" cy="396240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FA55D6D4-6549-4842-9935-081D64736128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2150428" y="3548531"/>
            <a:ext cx="3681412" cy="72488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FD00D602-6CBC-7F42-8CAD-1FC232864C7E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39788" y="3111651"/>
            <a:ext cx="1121092" cy="116176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98EBD9F-6D1B-2649-BD97-07A5085B1B70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2150428" y="4452771"/>
            <a:ext cx="3681412" cy="396240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89544451-489C-744D-B3E4-3335B5E84ECC}"/>
              </a:ext>
            </a:extLst>
          </p:cNvPr>
          <p:cNvSpPr>
            <a:spLocks noGrp="1"/>
          </p:cNvSpPr>
          <p:nvPr>
            <p:ph sz="half" idx="22"/>
          </p:nvPr>
        </p:nvSpPr>
        <p:spPr>
          <a:xfrm>
            <a:off x="2150428" y="4889651"/>
            <a:ext cx="3681412" cy="72488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657DC789-1172-4E42-A2EE-BDFA376D458D}"/>
              </a:ext>
            </a:extLst>
          </p:cNvPr>
          <p:cNvSpPr>
            <a:spLocks noGrp="1"/>
          </p:cNvSpPr>
          <p:nvPr>
            <p:ph sz="half" idx="23"/>
          </p:nvPr>
        </p:nvSpPr>
        <p:spPr>
          <a:xfrm>
            <a:off x="839788" y="4452771"/>
            <a:ext cx="1121092" cy="116176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6EB76FB3-F1D7-8E45-BAFE-3F9F744B177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7670800" y="1750211"/>
            <a:ext cx="3681412" cy="396240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D840B6B0-50FC-9145-AC75-BD3C0D5AB388}"/>
              </a:ext>
            </a:extLst>
          </p:cNvPr>
          <p:cNvSpPr>
            <a:spLocks noGrp="1"/>
          </p:cNvSpPr>
          <p:nvPr>
            <p:ph sz="half" idx="25"/>
          </p:nvPr>
        </p:nvSpPr>
        <p:spPr>
          <a:xfrm>
            <a:off x="7670800" y="2187091"/>
            <a:ext cx="3681412" cy="72488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3210EF5C-FC85-8B47-8A1F-848787059C5A}"/>
              </a:ext>
            </a:extLst>
          </p:cNvPr>
          <p:cNvSpPr>
            <a:spLocks noGrp="1"/>
          </p:cNvSpPr>
          <p:nvPr>
            <p:ph sz="half" idx="26"/>
          </p:nvPr>
        </p:nvSpPr>
        <p:spPr>
          <a:xfrm>
            <a:off x="6360160" y="1750211"/>
            <a:ext cx="1121092" cy="116176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BB49A8C7-47A7-094E-B39A-3C8F3E387FD2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7670800" y="3111651"/>
            <a:ext cx="3681412" cy="396240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1" name="Content Placeholder 3">
            <a:extLst>
              <a:ext uri="{FF2B5EF4-FFF2-40B4-BE49-F238E27FC236}">
                <a16:creationId xmlns:a16="http://schemas.microsoft.com/office/drawing/2014/main" id="{7A3C3ED7-70BB-AF40-ABC5-750275A6580C}"/>
              </a:ext>
            </a:extLst>
          </p:cNvPr>
          <p:cNvSpPr>
            <a:spLocks noGrp="1"/>
          </p:cNvSpPr>
          <p:nvPr>
            <p:ph sz="half" idx="28"/>
          </p:nvPr>
        </p:nvSpPr>
        <p:spPr>
          <a:xfrm>
            <a:off x="7670800" y="3548531"/>
            <a:ext cx="3681412" cy="72488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2" name="Content Placeholder 3">
            <a:extLst>
              <a:ext uri="{FF2B5EF4-FFF2-40B4-BE49-F238E27FC236}">
                <a16:creationId xmlns:a16="http://schemas.microsoft.com/office/drawing/2014/main" id="{72E75779-73BD-5844-9DEC-519C90C7878A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6360160" y="3111651"/>
            <a:ext cx="1121092" cy="116176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6447ADA5-4E4D-D444-83A5-E5EFDE6D34C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7670800" y="4452771"/>
            <a:ext cx="3681412" cy="396240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47AE21EB-CD9F-4D42-A1C6-0B9815B25146}"/>
              </a:ext>
            </a:extLst>
          </p:cNvPr>
          <p:cNvSpPr>
            <a:spLocks noGrp="1"/>
          </p:cNvSpPr>
          <p:nvPr>
            <p:ph sz="half" idx="31"/>
          </p:nvPr>
        </p:nvSpPr>
        <p:spPr>
          <a:xfrm>
            <a:off x="7670800" y="4889651"/>
            <a:ext cx="3681412" cy="72488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3C854DD1-8186-A54F-AFBF-5D565645590E}"/>
              </a:ext>
            </a:extLst>
          </p:cNvPr>
          <p:cNvSpPr>
            <a:spLocks noGrp="1"/>
          </p:cNvSpPr>
          <p:nvPr>
            <p:ph sz="half" idx="32"/>
          </p:nvPr>
        </p:nvSpPr>
        <p:spPr>
          <a:xfrm>
            <a:off x="6360160" y="4452771"/>
            <a:ext cx="1121092" cy="116176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599ACB90-FE42-3C41-AB92-A60B0607560B}"/>
              </a:ext>
            </a:extLst>
          </p:cNvPr>
          <p:cNvSpPr txBox="1">
            <a:spLocks/>
          </p:cNvSpPr>
          <p:nvPr userDrawn="1"/>
        </p:nvSpPr>
        <p:spPr>
          <a:xfrm>
            <a:off x="838200" y="732441"/>
            <a:ext cx="10515600" cy="590931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8867163-DC48-0D49-8661-88C860F5D9C3}"/>
              </a:ext>
            </a:extLst>
          </p:cNvPr>
          <p:cNvSpPr txBox="1"/>
          <p:nvPr userDrawn="1"/>
        </p:nvSpPr>
        <p:spPr>
          <a:xfrm>
            <a:off x="10569388" y="6311900"/>
            <a:ext cx="78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2212BE-495F-C441-AB7F-8AB2C39453E9}" type="slidenum">
              <a:rPr lang="en-US" sz="900" smtClean="0"/>
              <a:pPr algn="r"/>
              <a:t>‹#›</a:t>
            </a:fld>
            <a:endParaRPr lang="en-US" sz="90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384953D-5CE6-D749-A568-25C33176C608}"/>
              </a:ext>
            </a:extLst>
          </p:cNvPr>
          <p:cNvSpPr/>
          <p:nvPr userDrawn="1"/>
        </p:nvSpPr>
        <p:spPr>
          <a:xfrm>
            <a:off x="0" y="6788150"/>
            <a:ext cx="12192000" cy="69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8EE20454-E5F9-4D48-8580-C752968C79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9879" t="25196" r="11265" b="24059"/>
          <a:stretch/>
        </p:blipFill>
        <p:spPr>
          <a:xfrm>
            <a:off x="898525" y="6239186"/>
            <a:ext cx="1521759" cy="37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56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st_F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8D4564F-FD10-9B4F-A5B4-DB256118468A}"/>
              </a:ext>
            </a:extLst>
          </p:cNvPr>
          <p:cNvSpPr/>
          <p:nvPr userDrawn="1"/>
        </p:nvSpPr>
        <p:spPr>
          <a:xfrm>
            <a:off x="6934196" y="0"/>
            <a:ext cx="525780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A picture containing outdoor object, web, night sky&#10;&#10;Description automatically generated">
            <a:extLst>
              <a:ext uri="{FF2B5EF4-FFF2-40B4-BE49-F238E27FC236}">
                <a16:creationId xmlns:a16="http://schemas.microsoft.com/office/drawing/2014/main" id="{F6213B27-3B50-FCC9-0662-88CE12787D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6875"/>
          <a:stretch/>
        </p:blipFill>
        <p:spPr>
          <a:xfrm>
            <a:off x="6934200" y="14114"/>
            <a:ext cx="5257800" cy="6858000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5436DBCC-6A16-504D-A6A7-2380E97A2A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6000"/>
          </a:blip>
          <a:srcRect l="-22483" t="-1615" r="34613" b="50000"/>
          <a:stretch/>
        </p:blipFill>
        <p:spPr>
          <a:xfrm>
            <a:off x="7652085" y="4191290"/>
            <a:ext cx="4539916" cy="266670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C1226-FE99-5147-B14C-53727C933D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10723" y="2453108"/>
            <a:ext cx="2063634" cy="1071880"/>
          </a:xfrm>
        </p:spPr>
        <p:txBody>
          <a:bodyPr anchor="ctr">
            <a:noAutofit/>
          </a:bodyPr>
          <a:lstStyle>
            <a:lvl1pPr marL="0" indent="0" algn="ctr">
              <a:buNone/>
              <a:defRPr sz="5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ABBA6785-6A80-C64E-A1F6-00C196D156F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10723" y="3569438"/>
            <a:ext cx="2063634" cy="594266"/>
          </a:xfrm>
        </p:spPr>
        <p:txBody>
          <a:bodyPr anchor="t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94481FFA-2808-CE47-880C-9E11C76347B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700103" y="2453108"/>
            <a:ext cx="2063634" cy="1071880"/>
          </a:xfrm>
        </p:spPr>
        <p:txBody>
          <a:bodyPr anchor="ctr">
            <a:noAutofit/>
          </a:bodyPr>
          <a:lstStyle>
            <a:lvl1pPr marL="0" indent="0" algn="ctr">
              <a:buNone/>
              <a:defRPr sz="5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A815409C-1542-F847-9105-FA04B062C55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00103" y="3569438"/>
            <a:ext cx="2063634" cy="594266"/>
          </a:xfrm>
        </p:spPr>
        <p:txBody>
          <a:bodyPr anchor="t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01C5A8CA-3C03-8143-86BF-26D097F445A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410723" y="4439023"/>
            <a:ext cx="2063634" cy="1071880"/>
          </a:xfrm>
        </p:spPr>
        <p:txBody>
          <a:bodyPr anchor="ctr">
            <a:noAutofit/>
          </a:bodyPr>
          <a:lstStyle>
            <a:lvl1pPr marL="0" indent="0" algn="ctr">
              <a:buNone/>
              <a:defRPr sz="5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F1EB63A2-82CA-FB49-9D8D-3D26880B118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410723" y="5555353"/>
            <a:ext cx="2063634" cy="594266"/>
          </a:xfrm>
        </p:spPr>
        <p:txBody>
          <a:bodyPr anchor="t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54A8271D-E763-F240-804D-3AEADEC551F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700103" y="4439023"/>
            <a:ext cx="2063634" cy="1071880"/>
          </a:xfrm>
        </p:spPr>
        <p:txBody>
          <a:bodyPr anchor="ctr">
            <a:noAutofit/>
          </a:bodyPr>
          <a:lstStyle>
            <a:lvl1pPr marL="0" indent="0" algn="ctr">
              <a:buNone/>
              <a:defRPr sz="5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191BB574-902B-6C4B-A21E-B7F9721744C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700103" y="5555353"/>
            <a:ext cx="2063634" cy="594266"/>
          </a:xfrm>
        </p:spPr>
        <p:txBody>
          <a:bodyPr anchor="t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9D8674E9-21F2-794D-8678-C6B1A03DEA9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10723" y="1000228"/>
            <a:ext cx="4353014" cy="811483"/>
          </a:xfrm>
        </p:spPr>
        <p:txBody>
          <a:bodyPr anchor="ctr">
            <a:noAutofit/>
          </a:bodyPr>
          <a:lstStyle>
            <a:lvl1pPr marL="0" indent="0" algn="ctr">
              <a:buNone/>
              <a:defRPr sz="6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Text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7CF94816-2C67-6E4E-AA09-4E0DF7401C5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410723" y="1842238"/>
            <a:ext cx="4353014" cy="418559"/>
          </a:xfrm>
        </p:spPr>
        <p:txBody>
          <a:bodyPr anchor="t">
            <a:no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BCB2223-FB4C-2943-9BB8-794B2A7A2D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83142"/>
            <a:ext cx="5257800" cy="1089529"/>
          </a:xfrm>
        </p:spPr>
        <p:txBody>
          <a:bodyPr wrap="square">
            <a:spAutoFit/>
          </a:bodyPr>
          <a:lstStyle>
            <a:lvl1pPr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32864164-1D05-A349-99C4-3E9CEC9BA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91638"/>
            <a:ext cx="5257801" cy="3951962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144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1430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4093D19-5705-674A-9C15-C49A82FC9693}"/>
              </a:ext>
            </a:extLst>
          </p:cNvPr>
          <p:cNvSpPr/>
          <p:nvPr userDrawn="1"/>
        </p:nvSpPr>
        <p:spPr>
          <a:xfrm>
            <a:off x="0" y="6788150"/>
            <a:ext cx="12192000" cy="69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237A4728-283D-DB44-B5E9-EF4A912CFB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879" t="25196" r="11265" b="24059"/>
          <a:stretch/>
        </p:blipFill>
        <p:spPr>
          <a:xfrm>
            <a:off x="898525" y="6239186"/>
            <a:ext cx="1521759" cy="37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77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B60F319-B418-C64D-A667-1C9B640668DC}"/>
              </a:ext>
            </a:extLst>
          </p:cNvPr>
          <p:cNvSpPr/>
          <p:nvPr userDrawn="1"/>
        </p:nvSpPr>
        <p:spPr>
          <a:xfrm>
            <a:off x="0" y="14114"/>
            <a:ext cx="525780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icture containing outdoor object, web, night sky&#10;&#10;Description automatically generated">
            <a:extLst>
              <a:ext uri="{FF2B5EF4-FFF2-40B4-BE49-F238E27FC236}">
                <a16:creationId xmlns:a16="http://schemas.microsoft.com/office/drawing/2014/main" id="{1F5C70C3-FADC-CC96-DDD5-B2DF1F8596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6875"/>
          <a:stretch/>
        </p:blipFill>
        <p:spPr>
          <a:xfrm>
            <a:off x="-41624" y="14114"/>
            <a:ext cx="5257800" cy="6858000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42AFFB4-EAE1-3949-AA1E-C937363FEDC9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50276" y="2981520"/>
            <a:ext cx="3516898" cy="584775"/>
          </a:xfrm>
          <a:noFill/>
        </p:spPr>
        <p:txBody>
          <a:bodyPr anchor="ctr">
            <a:sp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None/>
              <a:defRPr sz="32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144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1430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BE21349C-C611-A94A-9CE5-CD85DBF2EB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49117" t="-7459" r="-3687" b="55844"/>
          <a:stretch/>
        </p:blipFill>
        <p:spPr>
          <a:xfrm>
            <a:off x="0" y="4410845"/>
            <a:ext cx="2587276" cy="24471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4C7194-3D65-114A-A771-F82D677B27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08079" y="483142"/>
            <a:ext cx="5257800" cy="1089529"/>
          </a:xfrm>
        </p:spPr>
        <p:txBody>
          <a:bodyPr wrap="square">
            <a:spAutoFit/>
          </a:bodyPr>
          <a:lstStyle>
            <a:lvl1pPr>
              <a:defRPr sz="3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1ADAB2-0BD5-384E-B881-BE35933D05C7}"/>
              </a:ext>
            </a:extLst>
          </p:cNvPr>
          <p:cNvSpPr txBox="1"/>
          <p:nvPr userDrawn="1"/>
        </p:nvSpPr>
        <p:spPr>
          <a:xfrm>
            <a:off x="10569388" y="6311900"/>
            <a:ext cx="7844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2212BE-495F-C441-AB7F-8AB2C39453E9}" type="slidenum">
              <a:rPr lang="en-US" sz="900" smtClean="0"/>
              <a:pPr algn="r"/>
              <a:t>‹#›</a:t>
            </a:fld>
            <a:endParaRPr lang="en-US" sz="90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3F8CDB9-D399-9F43-83BD-DBF9ED74A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8078" y="1991638"/>
            <a:ext cx="5257801" cy="3951962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858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9144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14300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A85BC25-7145-5E4E-AE36-C649580CAC21}"/>
              </a:ext>
            </a:extLst>
          </p:cNvPr>
          <p:cNvSpPr/>
          <p:nvPr userDrawn="1"/>
        </p:nvSpPr>
        <p:spPr>
          <a:xfrm>
            <a:off x="0" y="6788150"/>
            <a:ext cx="12192000" cy="69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679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46" userDrawn="1">
          <p15:clr>
            <a:srgbClr val="FBAE40"/>
          </p15:clr>
        </p15:guide>
        <p15:guide id="2" pos="525" userDrawn="1">
          <p15:clr>
            <a:srgbClr val="FBAE40"/>
          </p15:clr>
        </p15:guide>
        <p15:guide id="3" pos="3843" userDrawn="1">
          <p15:clr>
            <a:srgbClr val="FBAE40"/>
          </p15:clr>
        </p15:guide>
        <p15:guide id="4" pos="436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524B3E-BA38-C746-B7C7-193DD55A3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DC6791-031F-1442-AFC8-05BED6C7B9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0604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0" r:id="rId2"/>
    <p:sldLayoutId id="2147483686" r:id="rId3"/>
    <p:sldLayoutId id="2147483687" r:id="rId4"/>
    <p:sldLayoutId id="2147483688" r:id="rId5"/>
    <p:sldLayoutId id="2147483683" r:id="rId6"/>
    <p:sldLayoutId id="2147483665" r:id="rId7"/>
    <p:sldLayoutId id="2147483668" r:id="rId8"/>
    <p:sldLayoutId id="2147483684" r:id="rId9"/>
    <p:sldLayoutId id="2147483669" r:id="rId10"/>
    <p:sldLayoutId id="2147483672" r:id="rId11"/>
    <p:sldLayoutId id="2147483651" r:id="rId12"/>
    <p:sldLayoutId id="214748367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aux Next Medium Italic" panose="02000506000000020003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aux Next Regular" panose="02000506000000020003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aux Next Regular" panose="02000506000000020003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aux Next Regular" panose="02000506000000020003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4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aux Next Regular" panose="02000506000000020003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aux Next Regular" panose="02000506000000020003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octo.sharepoint.us/:f:/r/sites/Hackathon/Shared%20Documents/2022%20Hackathon/Project%20Submissions?csf=1&amp;web=1&amp;e=Ci7BtH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B2A54EC-3D15-EBA5-4A36-99F95045E12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Text, background pattern&#10;&#10;Description automatically generated">
            <a:extLst>
              <a:ext uri="{FF2B5EF4-FFF2-40B4-BE49-F238E27FC236}">
                <a16:creationId xmlns:a16="http://schemas.microsoft.com/office/drawing/2014/main" id="{A2497E7C-DABD-6C7A-C2D4-AA08F5B52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06F52F1-94B4-5077-EE9B-13321F368AC7}"/>
              </a:ext>
            </a:extLst>
          </p:cNvPr>
          <p:cNvSpPr/>
          <p:nvPr/>
        </p:nvSpPr>
        <p:spPr>
          <a:xfrm>
            <a:off x="0" y="2966492"/>
            <a:ext cx="12192000" cy="10195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4B31C30-376D-C73D-B51E-579C1B16D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571" y="3205637"/>
            <a:ext cx="6902736" cy="59093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/>
                <a:cs typeface="Arial"/>
              </a:rPr>
              <a:t>Hackathon 2023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9EE14ED-1E9C-6221-C380-5E4AFD96BB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571" y="1295759"/>
            <a:ext cx="2999828" cy="57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490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F3B79-119C-3645-AFF8-DC1F4A028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38546"/>
            <a:ext cx="9286702" cy="1089529"/>
          </a:xfrm>
        </p:spPr>
        <p:txBody>
          <a:bodyPr/>
          <a:lstStyle/>
          <a:p>
            <a:r>
              <a:rPr lang="en-US"/>
              <a:t>GOOD LUCK!</a:t>
            </a:r>
          </a:p>
        </p:txBody>
      </p:sp>
    </p:spTree>
    <p:extLst>
      <p:ext uri="{BB962C8B-B14F-4D97-AF65-F5344CB8AC3E}">
        <p14:creationId xmlns:p14="http://schemas.microsoft.com/office/powerpoint/2010/main" val="2647624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5F769-E02F-754D-8E6C-76C7F92D3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351468"/>
            <a:ext cx="6902736" cy="701731"/>
          </a:xfrm>
        </p:spPr>
        <p:txBody>
          <a:bodyPr/>
          <a:lstStyle/>
          <a:p>
            <a:r>
              <a:rPr lang="en-US">
                <a:latin typeface="Arial"/>
                <a:cs typeface="Arial"/>
              </a:rPr>
              <a:t>Team Name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6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33577-04FA-7948-A78F-7A254A89C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2441"/>
            <a:ext cx="10515600" cy="590931"/>
          </a:xfrm>
        </p:spPr>
        <p:txBody>
          <a:bodyPr/>
          <a:lstStyle/>
          <a:p>
            <a:r>
              <a:rPr lang="en-US">
                <a:latin typeface="Arial"/>
                <a:cs typeface="Arial"/>
              </a:rPr>
              <a:t>Team Introductions and Pictures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06F735-1B9C-0A61-FA98-01A3128AB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53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33577-04FA-7948-A78F-7A254A89C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2441"/>
            <a:ext cx="10515600" cy="590931"/>
          </a:xfrm>
        </p:spPr>
        <p:txBody>
          <a:bodyPr/>
          <a:lstStyle/>
          <a:p>
            <a:r>
              <a:rPr lang="en-US">
                <a:latin typeface="Arial"/>
                <a:cs typeface="Arial"/>
              </a:rPr>
              <a:t>Customer challenge or Problem being solved?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8CF01-346F-984A-AB40-CF19D6719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9383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>
              <a:latin typeface="Arial"/>
              <a:cs typeface="Arial"/>
            </a:endParaRP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055705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33577-04FA-7948-A78F-7A254A89C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2441"/>
            <a:ext cx="10515600" cy="590931"/>
          </a:xfrm>
        </p:spPr>
        <p:txBody>
          <a:bodyPr/>
          <a:lstStyle/>
          <a:p>
            <a:r>
              <a:rPr lang="en-US"/>
              <a:t>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8CF01-346F-984A-AB40-CF19D6719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938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latin typeface="Arial"/>
                <a:cs typeface="Arial"/>
              </a:rPr>
              <a:t>If applicable provide a link to your source code (</a:t>
            </a:r>
            <a:r>
              <a:rPr lang="en-US" sz="2000" dirty="0" err="1">
                <a:latin typeface="Arial"/>
                <a:cs typeface="Arial"/>
              </a:rPr>
              <a:t>github</a:t>
            </a:r>
            <a:r>
              <a:rPr lang="en-US" sz="2000" dirty="0">
                <a:latin typeface="Arial"/>
                <a:cs typeface="Arial"/>
              </a:rPr>
              <a:t> or other)</a:t>
            </a:r>
            <a:endParaRPr lang="en-US" sz="2000" dirty="0"/>
          </a:p>
          <a:p>
            <a:pPr lvl="1"/>
            <a:r>
              <a:rPr lang="en-US" sz="2000" i="1" dirty="0">
                <a:latin typeface="Arial"/>
                <a:cs typeface="Arial"/>
              </a:rPr>
              <a:t>Provide as much information as possible in your source code so that others may use your project in the future (ex, readme file and installation instructions)</a:t>
            </a:r>
            <a:endParaRPr lang="en-US" sz="2000" i="1" dirty="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252240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33577-04FA-7948-A78F-7A254A89C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2441"/>
            <a:ext cx="10515600" cy="590931"/>
          </a:xfrm>
        </p:spPr>
        <p:txBody>
          <a:bodyPr/>
          <a:lstStyle/>
          <a:p>
            <a:r>
              <a:rPr lang="en-US"/>
              <a:t>Architecture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8CF01-346F-984A-AB40-CF19D6719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938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Arial"/>
                <a:cs typeface="Arial"/>
              </a:rPr>
              <a:t>Simple diagram of your architecture for a better understanding of your solution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123336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33577-04FA-7948-A78F-7A254A89C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2441"/>
            <a:ext cx="10515600" cy="590931"/>
          </a:xfrm>
        </p:spPr>
        <p:txBody>
          <a:bodyPr/>
          <a:lstStyle/>
          <a:p>
            <a:r>
              <a:rPr lang="en-US">
                <a:latin typeface="Century Gothic"/>
              </a:rPr>
              <a:t>Tools &amp; 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8CF01-346F-984A-AB40-CF19D6719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938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Arial"/>
                <a:cs typeface="Arial"/>
              </a:rPr>
              <a:t>(e.g. Angular, AWS, K8, Swagger, </a:t>
            </a:r>
            <a:r>
              <a:rPr lang="en-US" sz="2000" err="1">
                <a:latin typeface="Arial"/>
                <a:cs typeface="Arial"/>
              </a:rPr>
              <a:t>etc</a:t>
            </a:r>
            <a:r>
              <a:rPr lang="en-US" sz="2000">
                <a:latin typeface="Arial"/>
                <a:cs typeface="Arial"/>
              </a:rPr>
              <a:t>)</a:t>
            </a:r>
          </a:p>
          <a:p>
            <a:pPr lvl="1"/>
            <a:r>
              <a:rPr lang="en-US" sz="2000" i="1">
                <a:latin typeface="Arial"/>
                <a:cs typeface="Arial"/>
              </a:rPr>
              <a:t>Feel free to use cut and paste icons on this page</a:t>
            </a:r>
            <a:endParaRPr lang="en-US" sz="2000" i="1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679417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33577-04FA-7948-A78F-7A254A89C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2441"/>
            <a:ext cx="10515600" cy="590931"/>
          </a:xfrm>
        </p:spPr>
        <p:txBody>
          <a:bodyPr/>
          <a:lstStyle/>
          <a:p>
            <a:r>
              <a:rPr lang="en-US"/>
              <a:t>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8CF01-346F-984A-AB40-CF19D6719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938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Arial"/>
                <a:cs typeface="Arial"/>
              </a:rPr>
              <a:t>Create your project submission folder </a:t>
            </a:r>
            <a:r>
              <a:rPr lang="en-US" sz="2000">
                <a:latin typeface="Arial"/>
                <a:cs typeface="Arial"/>
                <a:hlinkClick r:id="rId2"/>
              </a:rPr>
              <a:t>here</a:t>
            </a:r>
            <a:r>
              <a:rPr lang="en-US" sz="2000">
                <a:latin typeface="Arial"/>
                <a:cs typeface="Arial"/>
              </a:rPr>
              <a:t> with your project name </a:t>
            </a:r>
            <a:endParaRPr lang="en-US" sz="2000"/>
          </a:p>
          <a:p>
            <a:r>
              <a:rPr lang="en-US" sz="2000">
                <a:latin typeface="Arial"/>
                <a:cs typeface="Arial"/>
              </a:rPr>
              <a:t>Use this folder to upload your documents &amp; video submission</a:t>
            </a:r>
          </a:p>
          <a:p>
            <a:r>
              <a:rPr lang="en-US" sz="2000">
                <a:latin typeface="Arial"/>
                <a:cs typeface="Arial"/>
              </a:rPr>
              <a:t>Example:</a:t>
            </a:r>
            <a:endParaRPr lang="en-US" sz="2000"/>
          </a:p>
          <a:p>
            <a:endParaRPr lang="en-US" sz="200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E2B6EB2-F77E-0E7E-AD22-BD124C188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1959" y="2880573"/>
            <a:ext cx="7097485" cy="324430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8245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33577-04FA-7948-A78F-7A254A89C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2441"/>
            <a:ext cx="10515600" cy="590931"/>
          </a:xfrm>
        </p:spPr>
        <p:txBody>
          <a:bodyPr/>
          <a:lstStyle/>
          <a:p>
            <a:r>
              <a:rPr lang="en-US"/>
              <a:t>Video Submission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8CF01-346F-984A-AB40-CF19D67193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9072"/>
            <a:ext cx="5749030" cy="4735756"/>
          </a:xfrm>
        </p:spPr>
        <p:txBody>
          <a:bodyPr vert="horz" lIns="91440" tIns="45720" rIns="91440" bIns="45720" numCol="1" spcCol="182880" rtlCol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800"/>
              </a:spcBef>
              <a:buNone/>
            </a:pPr>
            <a:r>
              <a:rPr lang="en-US" sz="1400" b="1" dirty="0">
                <a:latin typeface="Arial"/>
                <a:cs typeface="Arial"/>
              </a:rPr>
              <a:t>Video Rules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latin typeface="Arial"/>
                <a:cs typeface="Arial"/>
              </a:rPr>
              <a:t>Video must be uploaded to your documentation folder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latin typeface="Arial"/>
                <a:cs typeface="Arial"/>
              </a:rPr>
              <a:t>Video must be in </a:t>
            </a:r>
            <a:r>
              <a:rPr lang="en-US" sz="1200" b="1" dirty="0">
                <a:latin typeface="Arial"/>
                <a:cs typeface="Arial"/>
              </a:rPr>
              <a:t>HD (1080) or 4k</a:t>
            </a:r>
            <a:r>
              <a:rPr lang="en-US" sz="1200" dirty="0">
                <a:latin typeface="Arial"/>
                <a:cs typeface="Arial"/>
              </a:rPr>
              <a:t> and shot </a:t>
            </a:r>
            <a:r>
              <a:rPr lang="en-US" sz="1200" b="1" dirty="0">
                <a:latin typeface="Arial"/>
                <a:cs typeface="Arial"/>
              </a:rPr>
              <a:t>horizontally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latin typeface="Arial"/>
                <a:cs typeface="Arial"/>
              </a:rPr>
              <a:t>Video must be no longer than </a:t>
            </a:r>
            <a:r>
              <a:rPr lang="en-US" sz="1200" b="1" dirty="0">
                <a:latin typeface="Arial"/>
                <a:cs typeface="Arial"/>
              </a:rPr>
              <a:t>2 – 6 mins </a:t>
            </a:r>
            <a:r>
              <a:rPr lang="en-US" sz="1200" dirty="0">
                <a:latin typeface="Arial"/>
                <a:cs typeface="Arial"/>
              </a:rPr>
              <a:t>in length and in </a:t>
            </a:r>
            <a:r>
              <a:rPr lang="en-US" sz="1200" b="1" dirty="0">
                <a:latin typeface="Arial"/>
                <a:cs typeface="Arial"/>
              </a:rPr>
              <a:t>mp4 format</a:t>
            </a:r>
            <a:endParaRPr lang="en-US" sz="1200" b="1" dirty="0"/>
          </a:p>
          <a:p>
            <a:pPr lvl="1">
              <a:lnSpc>
                <a:spcPct val="100000"/>
              </a:lnSpc>
            </a:pPr>
            <a:r>
              <a:rPr lang="en-US" sz="1200" dirty="0">
                <a:latin typeface="Arial"/>
                <a:cs typeface="Arial"/>
              </a:rPr>
              <a:t>Video naming format (Hack Name_hack2022)</a:t>
            </a:r>
            <a:endParaRPr lang="en-US" sz="1200" b="1" dirty="0">
              <a:latin typeface="Arial"/>
              <a:cs typeface="Arial"/>
            </a:endParaRPr>
          </a:p>
          <a:p>
            <a:pPr marL="0" indent="0">
              <a:lnSpc>
                <a:spcPct val="100000"/>
              </a:lnSpc>
              <a:spcBef>
                <a:spcPts val="1800"/>
              </a:spcBef>
              <a:buNone/>
            </a:pPr>
            <a:r>
              <a:rPr lang="en-US" sz="1400" b="1" dirty="0">
                <a:latin typeface="Arial"/>
                <a:cs typeface="Arial"/>
              </a:rPr>
              <a:t>Video Outline and Timeline (6 mins max)</a:t>
            </a:r>
          </a:p>
          <a:p>
            <a:pPr lvl="1">
              <a:lnSpc>
                <a:spcPct val="100000"/>
              </a:lnSpc>
              <a:buAutoNum type="arabicPeriod"/>
            </a:pPr>
            <a:r>
              <a:rPr lang="en-US" sz="1200" dirty="0">
                <a:latin typeface="Arial"/>
                <a:cs typeface="Arial"/>
              </a:rPr>
              <a:t>Introduce the team-  &lt;1 min</a:t>
            </a:r>
          </a:p>
          <a:p>
            <a:pPr lvl="1">
              <a:lnSpc>
                <a:spcPct val="100000"/>
              </a:lnSpc>
              <a:buAutoNum type="arabicPeriod"/>
            </a:pPr>
            <a:r>
              <a:rPr lang="en-US" sz="1200" dirty="0">
                <a:latin typeface="Arial"/>
                <a:cs typeface="Arial"/>
              </a:rPr>
              <a:t>Introduce the problem/challenge that you are solving- &lt;1 min</a:t>
            </a:r>
          </a:p>
          <a:p>
            <a:pPr lvl="1">
              <a:lnSpc>
                <a:spcPct val="100000"/>
              </a:lnSpc>
              <a:buAutoNum type="arabicPeriod"/>
            </a:pPr>
            <a:r>
              <a:rPr lang="en-US" sz="1200" dirty="0">
                <a:latin typeface="Arial"/>
                <a:cs typeface="Arial"/>
              </a:rPr>
              <a:t>Demonstrate your solution and tell us how it solves the problem/challenge- &lt;8 min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C661AA9-1520-434F-BD12-760BD818CC80}"/>
              </a:ext>
            </a:extLst>
          </p:cNvPr>
          <p:cNvSpPr txBox="1">
            <a:spLocks/>
          </p:cNvSpPr>
          <p:nvPr/>
        </p:nvSpPr>
        <p:spPr>
          <a:xfrm>
            <a:off x="6587230" y="1409072"/>
            <a:ext cx="5081724" cy="4964844"/>
          </a:xfrm>
          <a:prstGeom prst="rect">
            <a:avLst/>
          </a:prstGeom>
        </p:spPr>
        <p:txBody>
          <a:bodyPr vert="horz" lIns="91440" tIns="45720" rIns="91440" bIns="45720" numCol="1" spcCol="18288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b="1">
                <a:latin typeface="Arial"/>
                <a:cs typeface="Arial"/>
              </a:rPr>
              <a:t>Other considerations</a:t>
            </a:r>
          </a:p>
          <a:p>
            <a:pPr lvl="1">
              <a:lnSpc>
                <a:spcPct val="100000"/>
              </a:lnSpc>
            </a:pPr>
            <a:r>
              <a:rPr lang="en-US" sz="1200">
                <a:latin typeface="Arial"/>
                <a:cs typeface="Arial"/>
              </a:rPr>
              <a:t>Sell your idea! The idea is what holds value.</a:t>
            </a:r>
          </a:p>
          <a:p>
            <a:pPr lvl="1">
              <a:lnSpc>
                <a:spcPct val="100000"/>
              </a:lnSpc>
            </a:pPr>
            <a:r>
              <a:rPr lang="en-US" sz="1200">
                <a:latin typeface="Arial"/>
                <a:cs typeface="Arial"/>
              </a:rPr>
              <a:t>Why should we invest in your solution?</a:t>
            </a:r>
          </a:p>
          <a:p>
            <a:pPr lvl="1">
              <a:lnSpc>
                <a:spcPct val="100000"/>
              </a:lnSpc>
            </a:pPr>
            <a:r>
              <a:rPr lang="en-US" sz="1200">
                <a:latin typeface="Arial"/>
                <a:cs typeface="Arial"/>
              </a:rPr>
              <a:t>Your video submission will be judged on </a:t>
            </a:r>
          </a:p>
          <a:p>
            <a:pPr lvl="1">
              <a:lnSpc>
                <a:spcPct val="100000"/>
              </a:lnSpc>
            </a:pPr>
            <a:r>
              <a:rPr lang="en-US" sz="1200">
                <a:latin typeface="Arial"/>
                <a:cs typeface="Arial"/>
              </a:rPr>
              <a:t>• Scalability – Can your hack accommodate expansion without compromising efficiency?</a:t>
            </a:r>
          </a:p>
          <a:p>
            <a:pPr lvl="2">
              <a:lnSpc>
                <a:spcPct val="100000"/>
              </a:lnSpc>
            </a:pPr>
            <a:r>
              <a:rPr lang="en-US" sz="1200">
                <a:latin typeface="Arial"/>
                <a:cs typeface="Arial"/>
              </a:rPr>
              <a:t>• Business Value – Does your hack align with what our customers are asking for?</a:t>
            </a:r>
          </a:p>
          <a:p>
            <a:pPr lvl="2">
              <a:lnSpc>
                <a:spcPct val="100000"/>
              </a:lnSpc>
            </a:pPr>
            <a:r>
              <a:rPr lang="en-US" sz="1200">
                <a:latin typeface="Arial"/>
                <a:cs typeface="Arial"/>
              </a:rPr>
              <a:t>• Innovation – Did you find a new or unique way to use technology to solve an existing problem?</a:t>
            </a:r>
          </a:p>
          <a:p>
            <a:pPr lvl="2">
              <a:lnSpc>
                <a:spcPct val="100000"/>
              </a:lnSpc>
            </a:pPr>
            <a:r>
              <a:rPr lang="en-US" sz="1200">
                <a:latin typeface="Arial"/>
                <a:cs typeface="Arial"/>
              </a:rPr>
              <a:t>• Polish – Was the final submission package professional, organized, and well presented?</a:t>
            </a:r>
          </a:p>
          <a:p>
            <a:pPr lvl="2">
              <a:lnSpc>
                <a:spcPct val="100000"/>
              </a:lnSpc>
            </a:pPr>
            <a:r>
              <a:rPr lang="en-US" sz="1200">
                <a:latin typeface="Arial"/>
                <a:cs typeface="Arial"/>
              </a:rPr>
              <a:t>• Wow Factor – Did your hack make a strong, positive impression on the judges? 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562179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rgbClr val="2A286B"/>
      </a:dk1>
      <a:lt1>
        <a:srgbClr val="FFFFFF"/>
      </a:lt1>
      <a:dk2>
        <a:srgbClr val="F7931E"/>
      </a:dk2>
      <a:lt2>
        <a:srgbClr val="231F20"/>
      </a:lt2>
      <a:accent1>
        <a:srgbClr val="F7931E"/>
      </a:accent1>
      <a:accent2>
        <a:srgbClr val="2A286B"/>
      </a:accent2>
      <a:accent3>
        <a:srgbClr val="F15924"/>
      </a:accent3>
      <a:accent4>
        <a:srgbClr val="FBB03B"/>
      </a:accent4>
      <a:accent5>
        <a:srgbClr val="4B657E"/>
      </a:accent5>
      <a:accent6>
        <a:srgbClr val="589DD5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443e74b8-fcc6-4962-9184-25b8687f3113">
      <UserInfo>
        <DisplayName>Hackathon Visitors</DisplayName>
        <AccountId>4</AccountId>
        <AccountType/>
      </UserInfo>
      <UserInfo>
        <DisplayName>Brandon Broadfoot</DisplayName>
        <AccountId>15</AccountId>
        <AccountType/>
      </UserInfo>
    </SharedWithUsers>
    <TaxCatchAll xmlns="443e74b8-fcc6-4962-9184-25b8687f3113" xsi:nil="true"/>
    <lcf76f155ced4ddcb4097134ff3c332f xmlns="24ea3f57-9397-4d47-8003-b0fd957945ce">
      <Terms xmlns="http://schemas.microsoft.com/office/infopath/2007/PartnerControls"/>
    </lcf76f155ced4ddcb4097134ff3c332f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CED40B78255CF46B87761A4F41F25B8" ma:contentTypeVersion="17" ma:contentTypeDescription="Create a new document." ma:contentTypeScope="" ma:versionID="84ba028db528457de42753afdedfe045">
  <xsd:schema xmlns:xsd="http://www.w3.org/2001/XMLSchema" xmlns:xs="http://www.w3.org/2001/XMLSchema" xmlns:p="http://schemas.microsoft.com/office/2006/metadata/properties" xmlns:ns1="http://schemas.microsoft.com/sharepoint/v3" xmlns:ns2="443e74b8-fcc6-4962-9184-25b8687f3113" xmlns:ns3="24ea3f57-9397-4d47-8003-b0fd957945ce" targetNamespace="http://schemas.microsoft.com/office/2006/metadata/properties" ma:root="true" ma:fieldsID="62b6a45861e3541d7443c07d9ebd8927" ns1:_="" ns2:_="" ns3:_="">
    <xsd:import namespace="http://schemas.microsoft.com/sharepoint/v3"/>
    <xsd:import namespace="443e74b8-fcc6-4962-9184-25b8687f3113"/>
    <xsd:import namespace="24ea3f57-9397-4d47-8003-b0fd957945c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lcf76f155ced4ddcb4097134ff3c332f" minOccurs="0"/>
                <xsd:element ref="ns2:TaxCatchAll" minOccurs="0"/>
                <xsd:element ref="ns3:MediaServiceLocation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3e74b8-fcc6-4962-9184-25b8687f311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65264536-235a-4c95-92fc-1419f30029d2}" ma:internalName="TaxCatchAll" ma:showField="CatchAllData" ma:web="443e74b8-fcc6-4962-9184-25b8687f311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ea3f57-9397-4d47-8003-b0fd957945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2673cc52-1df2-4081-8b5d-45682b7d689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4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D7567B-0C25-4E51-8EA2-D2B287B78185}">
  <ds:schemaRefs>
    <ds:schemaRef ds:uri="24ea3f57-9397-4d47-8003-b0fd957945ce"/>
    <ds:schemaRef ds:uri="443e74b8-fcc6-4962-9184-25b8687f311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E606F483-7940-4658-97E4-AB297BD7D23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EB4C5E-7154-40E0-95A3-AD6290AA53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443e74b8-fcc6-4962-9184-25b8687f3113"/>
    <ds:schemaRef ds:uri="24ea3f57-9397-4d47-8003-b0fd957945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Hackathon 2023</vt:lpstr>
      <vt:lpstr>Team Name</vt:lpstr>
      <vt:lpstr>Team Introductions and Pictures</vt:lpstr>
      <vt:lpstr>Customer challenge or Problem being solved?</vt:lpstr>
      <vt:lpstr>Source Code</vt:lpstr>
      <vt:lpstr>Architecture Diagram</vt:lpstr>
      <vt:lpstr>Tools &amp; Technologies Used</vt:lpstr>
      <vt:lpstr>Documentation</vt:lpstr>
      <vt:lpstr>Video Submission</vt:lpstr>
      <vt:lpstr>GOOD LUCK!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Jennifer Bondarenko</dc:creator>
  <cp:revision>11</cp:revision>
  <dcterms:created xsi:type="dcterms:W3CDTF">2021-04-14T16:39:48Z</dcterms:created>
  <dcterms:modified xsi:type="dcterms:W3CDTF">2023-09-23T20:07:10Z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0x010100DCED40B78255CF46B87761A4F41F25B8</vt:lpwstr>
  </property>
  <property fmtid="{D5CDD505-2E9C-101B-9397-08002B2CF9AE}" pid="3" name="MediaServiceImageTags">
    <vt:lpwstr/>
  </property>
  <property fmtid="{D5CDD505-2E9C-101B-9397-08002B2CF9AE}" pid="4" name="MSIP_Label_5f08c841-2b40-4b7b-bb98-5d2515cd9350_Enabled">
    <vt:lpwstr>true</vt:lpwstr>
  </property>
  <property fmtid="{D5CDD505-2E9C-101B-9397-08002B2CF9AE}" pid="5" name="MSIP_Label_5f08c841-2b40-4b7b-bb98-5d2515cd9350_SetDate">
    <vt:lpwstr>2022-04-06T14:27:38Z</vt:lpwstr>
  </property>
  <property fmtid="{D5CDD505-2E9C-101B-9397-08002B2CF9AE}" pid="6" name="MSIP_Label_5f08c841-2b40-4b7b-bb98-5d2515cd9350_Method">
    <vt:lpwstr>Standard</vt:lpwstr>
  </property>
  <property fmtid="{D5CDD505-2E9C-101B-9397-08002B2CF9AE}" pid="7" name="MSIP_Label_5f08c841-2b40-4b7b-bb98-5d2515cd9350_Name">
    <vt:lpwstr>Uncontrolled</vt:lpwstr>
  </property>
  <property fmtid="{D5CDD505-2E9C-101B-9397-08002B2CF9AE}" pid="8" name="MSIP_Label_5f08c841-2b40-4b7b-bb98-5d2515cd9350_SiteId">
    <vt:lpwstr>fd88ebfa-a896-461c-92df-64d031ea9a37</vt:lpwstr>
  </property>
  <property fmtid="{D5CDD505-2E9C-101B-9397-08002B2CF9AE}" pid="9" name="MSIP_Label_5f08c841-2b40-4b7b-bb98-5d2515cd9350_ActionId">
    <vt:lpwstr>2218ba54-9da7-48ac-a2b4-9367d3bc6df2</vt:lpwstr>
  </property>
  <property fmtid="{D5CDD505-2E9C-101B-9397-08002B2CF9AE}" pid="10" name="MSIP_Label_5f08c841-2b40-4b7b-bb98-5d2515cd9350_ContentBits">
    <vt:lpwstr>0</vt:lpwstr>
  </property>
  <property fmtid="{D5CDD505-2E9C-101B-9397-08002B2CF9AE}" pid="11" name="_ExtendedDescription">
    <vt:lpwstr/>
  </property>
  <property fmtid="{D5CDD505-2E9C-101B-9397-08002B2CF9AE}" pid="12" name="MSIP_Label_7247da0c-ddb4-4bf7-b0cc-cbfbc16039fd_Enabled">
    <vt:lpwstr>true</vt:lpwstr>
  </property>
  <property fmtid="{D5CDD505-2E9C-101B-9397-08002B2CF9AE}" pid="13" name="MSIP_Label_7247da0c-ddb4-4bf7-b0cc-cbfbc16039fd_SetDate">
    <vt:lpwstr>2022-08-26T12:36:47Z</vt:lpwstr>
  </property>
  <property fmtid="{D5CDD505-2E9C-101B-9397-08002B2CF9AE}" pid="14" name="MSIP_Label_7247da0c-ddb4-4bf7-b0cc-cbfbc16039fd_Method">
    <vt:lpwstr>Standard</vt:lpwstr>
  </property>
  <property fmtid="{D5CDD505-2E9C-101B-9397-08002B2CF9AE}" pid="15" name="MSIP_Label_7247da0c-ddb4-4bf7-b0cc-cbfbc16039fd_Name">
    <vt:lpwstr>Public Sensitivity Label</vt:lpwstr>
  </property>
  <property fmtid="{D5CDD505-2E9C-101B-9397-08002B2CF9AE}" pid="16" name="MSIP_Label_7247da0c-ddb4-4bf7-b0cc-cbfbc16039fd_SiteId">
    <vt:lpwstr>f573734c-f900-4d5e-9ed2-4f6a2bcadd26</vt:lpwstr>
  </property>
  <property fmtid="{D5CDD505-2E9C-101B-9397-08002B2CF9AE}" pid="17" name="MSIP_Label_7247da0c-ddb4-4bf7-b0cc-cbfbc16039fd_ActionId">
    <vt:lpwstr>17f88c12-3935-4961-9956-2b800a796f3f</vt:lpwstr>
  </property>
  <property fmtid="{D5CDD505-2E9C-101B-9397-08002B2CF9AE}" pid="18" name="MSIP_Label_7247da0c-ddb4-4bf7-b0cc-cbfbc16039fd_ContentBits">
    <vt:lpwstr>0</vt:lpwstr>
  </property>
</Properties>
</file>

<file path=docProps/thumbnail.jpeg>
</file>